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y Pett" userId="S::24gpett@patesgs.org::003c1a17-9f8a-45f4-a809-086da97b5c4f" providerId="AD" clId="Web-{1804B89A-F9B1-8E21-83B9-3EF8DC7086CC}"/>
    <pc:docChg chg="addSld modSld modMainMaster">
      <pc:chgData name="Guy Pett" userId="S::24gpett@patesgs.org::003c1a17-9f8a-45f4-a809-086da97b5c4f" providerId="AD" clId="Web-{1804B89A-F9B1-8E21-83B9-3EF8DC7086CC}" dt="2025-06-17T14:23:46.945" v="435" actId="20577"/>
      <pc:docMkLst>
        <pc:docMk/>
      </pc:docMkLst>
      <pc:sldChg chg="addSp delSp modSp mod">
        <pc:chgData name="Guy Pett" userId="S::24gpett@patesgs.org::003c1a17-9f8a-45f4-a809-086da97b5c4f" providerId="AD" clId="Web-{1804B89A-F9B1-8E21-83B9-3EF8DC7086CC}" dt="2025-06-17T14:16:15.680" v="275" actId="1076"/>
        <pc:sldMkLst>
          <pc:docMk/>
          <pc:sldMk cId="109857222" sldId="256"/>
        </pc:sldMkLst>
        <pc:spChg chg="mod">
          <ac:chgData name="Guy Pett" userId="S::24gpett@patesgs.org::003c1a17-9f8a-45f4-a809-086da97b5c4f" providerId="AD" clId="Web-{1804B89A-F9B1-8E21-83B9-3EF8DC7086CC}" dt="2025-06-17T13:54:30.527" v="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Guy Pett" userId="S::24gpett@patesgs.org::003c1a17-9f8a-45f4-a809-086da97b5c4f" providerId="AD" clId="Web-{1804B89A-F9B1-8E21-83B9-3EF8DC7086CC}" dt="2025-06-17T13:54:42.981" v="6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 mod">
        <pc:chgData name="Guy Pett" userId="S::24gpett@patesgs.org::003c1a17-9f8a-45f4-a809-086da97b5c4f" providerId="AD" clId="Web-{1804B89A-F9B1-8E21-83B9-3EF8DC7086CC}" dt="2025-06-17T14:17:55.777" v="304" actId="20577"/>
        <pc:sldMkLst>
          <pc:docMk/>
          <pc:sldMk cId="2642710713" sldId="257"/>
        </pc:sldMkLst>
        <pc:spChg chg="mod">
          <ac:chgData name="Guy Pett" userId="S::24gpett@patesgs.org::003c1a17-9f8a-45f4-a809-086da97b5c4f" providerId="AD" clId="Web-{1804B89A-F9B1-8E21-83B9-3EF8DC7086CC}" dt="2025-06-17T14:12:06.641" v="158" actId="20577"/>
          <ac:spMkLst>
            <pc:docMk/>
            <pc:sldMk cId="2642710713" sldId="257"/>
            <ac:spMk id="2" creationId="{B802CDE3-1D46-F7DC-1670-636A2DEADA31}"/>
          </ac:spMkLst>
        </pc:spChg>
        <pc:spChg chg="mod">
          <ac:chgData name="Guy Pett" userId="S::24gpett@patesgs.org::003c1a17-9f8a-45f4-a809-086da97b5c4f" providerId="AD" clId="Web-{1804B89A-F9B1-8E21-83B9-3EF8DC7086CC}" dt="2025-06-17T14:17:55.777" v="304" actId="20577"/>
          <ac:spMkLst>
            <pc:docMk/>
            <pc:sldMk cId="2642710713" sldId="257"/>
            <ac:spMk id="3" creationId="{5A58A8B4-5079-132B-4C1A-99A32581F288}"/>
          </ac:spMkLst>
        </pc:spChg>
      </pc:sldChg>
      <pc:sldChg chg="modSp new">
        <pc:chgData name="Guy Pett" userId="S::24gpett@patesgs.org::003c1a17-9f8a-45f4-a809-086da97b5c4f" providerId="AD" clId="Web-{1804B89A-F9B1-8E21-83B9-3EF8DC7086CC}" dt="2025-06-17T14:23:46.945" v="435" actId="20577"/>
        <pc:sldMkLst>
          <pc:docMk/>
          <pc:sldMk cId="3981111405" sldId="258"/>
        </pc:sldMkLst>
        <pc:spChg chg="mod">
          <ac:chgData name="Guy Pett" userId="S::24gpett@patesgs.org::003c1a17-9f8a-45f4-a809-086da97b5c4f" providerId="AD" clId="Web-{1804B89A-F9B1-8E21-83B9-3EF8DC7086CC}" dt="2025-06-17T14:19:04.108" v="319" actId="20577"/>
          <ac:spMkLst>
            <pc:docMk/>
            <pc:sldMk cId="3981111405" sldId="258"/>
            <ac:spMk id="2" creationId="{AC151F28-E229-48A3-F6D7-C15CE4718AA0}"/>
          </ac:spMkLst>
        </pc:spChg>
        <pc:spChg chg="mod">
          <ac:chgData name="Guy Pett" userId="S::24gpett@patesgs.org::003c1a17-9f8a-45f4-a809-086da97b5c4f" providerId="AD" clId="Web-{1804B89A-F9B1-8E21-83B9-3EF8DC7086CC}" dt="2025-06-17T14:23:46.945" v="435" actId="20577"/>
          <ac:spMkLst>
            <pc:docMk/>
            <pc:sldMk cId="3981111405" sldId="258"/>
            <ac:spMk id="3" creationId="{C2C2AC5D-2CB5-D176-E8F2-4E690A54A603}"/>
          </ac:spMkLst>
        </pc:spChg>
      </pc:sldChg>
      <pc:sldMasterChg chg="mod setBg modSldLayout">
        <pc:chgData name="Guy Pett" userId="S::24gpett@patesgs.org::003c1a17-9f8a-45f4-a809-086da97b5c4f" providerId="AD" clId="Web-{1804B89A-F9B1-8E21-83B9-3EF8DC7086CC}" dt="2025-06-17T14:11:34.108" v="155"/>
        <pc:sldMasterMkLst>
          <pc:docMk/>
          <pc:sldMasterMk cId="2460954070" sldId="2147483660"/>
        </pc:sldMasterMkLst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">
          <pc:chgData name="Guy Pett" userId="S::24gpett@patesgs.org::003c1a17-9f8a-45f4-a809-086da97b5c4f" providerId="AD" clId="Web-{1804B89A-F9B1-8E21-83B9-3EF8DC7086CC}" dt="2025-06-17T14:11:34.108" v="155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Guy Pett" userId="003c1a17-9f8a-45f4-a809-086da97b5c4f" providerId="ADAL" clId="{A0FCC466-C710-F54B-8C5D-B9F28A34F35C}"/>
    <pc:docChg chg="custSel modSld">
      <pc:chgData name="Guy Pett" userId="003c1a17-9f8a-45f4-a809-086da97b5c4f" providerId="ADAL" clId="{A0FCC466-C710-F54B-8C5D-B9F28A34F35C}" dt="2025-06-22T19:02:24.008" v="2" actId="478"/>
      <pc:docMkLst>
        <pc:docMk/>
      </pc:docMkLst>
      <pc:sldChg chg="delSp modSp mod">
        <pc:chgData name="Guy Pett" userId="003c1a17-9f8a-45f4-a809-086da97b5c4f" providerId="ADAL" clId="{A0FCC466-C710-F54B-8C5D-B9F28A34F35C}" dt="2025-06-22T19:02:24.008" v="2" actId="478"/>
        <pc:sldMkLst>
          <pc:docMk/>
          <pc:sldMk cId="109857222" sldId="256"/>
        </pc:sldMkLst>
        <pc:spChg chg="del mod">
          <ac:chgData name="Guy Pett" userId="003c1a17-9f8a-45f4-a809-086da97b5c4f" providerId="ADAL" clId="{A0FCC466-C710-F54B-8C5D-B9F28A34F35C}" dt="2025-06-22T19:02:24.008" v="2" actId="478"/>
          <ac:spMkLst>
            <pc:docMk/>
            <pc:sldMk cId="109857222" sldId="256"/>
            <ac:spMk id="5" creationId="{6E76C0F7-D3B9-3569-6553-AFABEEBBDE56}"/>
          </ac:spMkLst>
        </pc:spChg>
      </pc:sldChg>
    </pc:docChg>
  </pc:docChgLst>
  <pc:docChgLst>
    <pc:chgData name="Guy Pett" userId="S::24gpett@patesgs.org::003c1a17-9f8a-45f4-a809-086da97b5c4f" providerId="AD" clId="Web-{75B27E56-CE42-9530-5AD5-2661DB7769A4}"/>
    <pc:docChg chg="addSld modSld">
      <pc:chgData name="Guy Pett" userId="S::24gpett@patesgs.org::003c1a17-9f8a-45f4-a809-086da97b5c4f" providerId="AD" clId="Web-{75B27E56-CE42-9530-5AD5-2661DB7769A4}" dt="2025-06-17T14:25:27.334" v="59"/>
      <pc:docMkLst>
        <pc:docMk/>
      </pc:docMkLst>
      <pc:sldChg chg="modSp">
        <pc:chgData name="Guy Pett" userId="S::24gpett@patesgs.org::003c1a17-9f8a-45f4-a809-086da97b5c4f" providerId="AD" clId="Web-{75B27E56-CE42-9530-5AD5-2661DB7769A4}" dt="2025-06-17T14:25:26.615" v="58" actId="20577"/>
        <pc:sldMkLst>
          <pc:docMk/>
          <pc:sldMk cId="3981111405" sldId="258"/>
        </pc:sldMkLst>
        <pc:spChg chg="mod">
          <ac:chgData name="Guy Pett" userId="S::24gpett@patesgs.org::003c1a17-9f8a-45f4-a809-086da97b5c4f" providerId="AD" clId="Web-{75B27E56-CE42-9530-5AD5-2661DB7769A4}" dt="2025-06-17T14:25:26.615" v="58" actId="20577"/>
          <ac:spMkLst>
            <pc:docMk/>
            <pc:sldMk cId="3981111405" sldId="258"/>
            <ac:spMk id="3" creationId="{C2C2AC5D-2CB5-D176-E8F2-4E690A54A603}"/>
          </ac:spMkLst>
        </pc:spChg>
      </pc:sldChg>
      <pc:sldChg chg="new">
        <pc:chgData name="Guy Pett" userId="S::24gpett@patesgs.org::003c1a17-9f8a-45f4-a809-086da97b5c4f" providerId="AD" clId="Web-{75B27E56-CE42-9530-5AD5-2661DB7769A4}" dt="2025-06-17T14:25:27.334" v="59"/>
        <pc:sldMkLst>
          <pc:docMk/>
          <pc:sldMk cId="3196504764" sldId="259"/>
        </pc:sldMkLst>
      </pc:sldChg>
    </pc:docChg>
  </pc:docChgLst>
  <pc:docChgLst>
    <pc:chgData name="Guy Pett" userId="S::24gpett@patesgs.org::003c1a17-9f8a-45f4-a809-086da97b5c4f" providerId="AD" clId="Web-{CC6A303B-3A66-BCCD-963C-B3C019858C8F}"/>
    <pc:docChg chg="delSld modSld">
      <pc:chgData name="Guy Pett" userId="S::24gpett@patesgs.org::003c1a17-9f8a-45f4-a809-086da97b5c4f" providerId="AD" clId="Web-{CC6A303B-3A66-BCCD-963C-B3C019858C8F}" dt="2025-06-17T14:26:17.881" v="1"/>
      <pc:docMkLst>
        <pc:docMk/>
      </pc:docMkLst>
      <pc:sldChg chg="delSp mod setBg">
        <pc:chgData name="Guy Pett" userId="S::24gpett@patesgs.org::003c1a17-9f8a-45f4-a809-086da97b5c4f" providerId="AD" clId="Web-{CC6A303B-3A66-BCCD-963C-B3C019858C8F}" dt="2025-06-17T14:26:17.881" v="1"/>
        <pc:sldMkLst>
          <pc:docMk/>
          <pc:sldMk cId="3981111405" sldId="258"/>
        </pc:sldMkLst>
      </pc:sldChg>
      <pc:sldChg chg="del">
        <pc:chgData name="Guy Pett" userId="S::24gpett@patesgs.org::003c1a17-9f8a-45f4-a809-086da97b5c4f" providerId="AD" clId="Web-{CC6A303B-3A66-BCCD-963C-B3C019858C8F}" dt="2025-06-17T14:26:11.881" v="0"/>
        <pc:sldMkLst>
          <pc:docMk/>
          <pc:sldMk cId="1194982272" sldId="260"/>
        </pc:sldMkLst>
      </pc:sldChg>
    </pc:docChg>
  </pc:docChgLst>
  <pc:docChgLst>
    <pc:chgData name="Guy Pett" userId="S::24gpett@patesgs.org::003c1a17-9f8a-45f4-a809-086da97b5c4f" providerId="AD" clId="Web-{314E9B0A-1C84-1662-A873-F51CFC692153}"/>
    <pc:docChg chg="addSld delSld modSld">
      <pc:chgData name="Guy Pett" userId="S::24gpett@patesgs.org::003c1a17-9f8a-45f4-a809-086da97b5c4f" providerId="AD" clId="Web-{314E9B0A-1C84-1662-A873-F51CFC692153}" dt="2025-06-17T14:36:59.809" v="246"/>
      <pc:docMkLst>
        <pc:docMk/>
      </pc:docMkLst>
      <pc:sldChg chg="addSp delSp modSp new mod setBg">
        <pc:chgData name="Guy Pett" userId="S::24gpett@patesgs.org::003c1a17-9f8a-45f4-a809-086da97b5c4f" providerId="AD" clId="Web-{314E9B0A-1C84-1662-A873-F51CFC692153}" dt="2025-06-17T14:32:24.960" v="137" actId="20577"/>
        <pc:sldMkLst>
          <pc:docMk/>
          <pc:sldMk cId="2674614897" sldId="259"/>
        </pc:sldMkLst>
        <pc:spChg chg="mod">
          <ac:chgData name="Guy Pett" userId="S::24gpett@patesgs.org::003c1a17-9f8a-45f4-a809-086da97b5c4f" providerId="AD" clId="Web-{314E9B0A-1C84-1662-A873-F51CFC692153}" dt="2025-06-17T14:27:56.346" v="7" actId="20577"/>
          <ac:spMkLst>
            <pc:docMk/>
            <pc:sldMk cId="2674614897" sldId="259"/>
            <ac:spMk id="2" creationId="{86928239-99D9-D3D7-80D5-55B54B5857E9}"/>
          </ac:spMkLst>
        </pc:spChg>
        <pc:spChg chg="add mod">
          <ac:chgData name="Guy Pett" userId="S::24gpett@patesgs.org::003c1a17-9f8a-45f4-a809-086da97b5c4f" providerId="AD" clId="Web-{314E9B0A-1C84-1662-A873-F51CFC692153}" dt="2025-06-17T14:32:24.960" v="137" actId="20577"/>
          <ac:spMkLst>
            <pc:docMk/>
            <pc:sldMk cId="2674614897" sldId="259"/>
            <ac:spMk id="6" creationId="{A41661AD-17CE-F7B3-0DF0-7DF55F7CD35D}"/>
          </ac:spMkLst>
        </pc:spChg>
      </pc:sldChg>
      <pc:sldChg chg="del">
        <pc:chgData name="Guy Pett" userId="S::24gpett@patesgs.org::003c1a17-9f8a-45f4-a809-086da97b5c4f" providerId="AD" clId="Web-{314E9B0A-1C84-1662-A873-F51CFC692153}" dt="2025-06-17T14:32:40.992" v="138"/>
        <pc:sldMkLst>
          <pc:docMk/>
          <pc:sldMk cId="366717462" sldId="260"/>
        </pc:sldMkLst>
      </pc:sldChg>
      <pc:sldChg chg="delSp modSp new mod setBg">
        <pc:chgData name="Guy Pett" userId="S::24gpett@patesgs.org::003c1a17-9f8a-45f4-a809-086da97b5c4f" providerId="AD" clId="Web-{314E9B0A-1C84-1662-A873-F51CFC692153}" dt="2025-06-17T14:36:59.809" v="246"/>
        <pc:sldMkLst>
          <pc:docMk/>
          <pc:sldMk cId="934352237" sldId="260"/>
        </pc:sldMkLst>
        <pc:spChg chg="mod">
          <ac:chgData name="Guy Pett" userId="S::24gpett@patesgs.org::003c1a17-9f8a-45f4-a809-086da97b5c4f" providerId="AD" clId="Web-{314E9B0A-1C84-1662-A873-F51CFC692153}" dt="2025-06-17T14:35:01.073" v="245" actId="20577"/>
          <ac:spMkLst>
            <pc:docMk/>
            <pc:sldMk cId="934352237" sldId="260"/>
            <ac:spMk id="2" creationId="{E37742FB-DF1F-F7EA-FE54-9A8BEEAED1DF}"/>
          </ac:spMkLst>
        </pc:spChg>
        <pc:spChg chg="mod">
          <ac:chgData name="Guy Pett" userId="S::24gpett@patesgs.org::003c1a17-9f8a-45f4-a809-086da97b5c4f" providerId="AD" clId="Web-{314E9B0A-1C84-1662-A873-F51CFC692153}" dt="2025-06-17T14:34:57.932" v="244" actId="20577"/>
          <ac:spMkLst>
            <pc:docMk/>
            <pc:sldMk cId="934352237" sldId="260"/>
            <ac:spMk id="3" creationId="{2B575044-9C52-E64B-1AEA-B9CAFB218975}"/>
          </ac:spMkLst>
        </pc:spChg>
      </pc:sldChg>
    </pc:docChg>
  </pc:docChgLst>
  <pc:docChgLst>
    <pc:chgData name="Andy Nguyen" userId="S::24anguyen@patesgs.org::05ea31d4-2a0a-42d8-b802-0713dad9d3f3" providerId="AD" clId="Web-{633FF0CE-EAFB-9ABE-4F32-4DC8E1BEBEB8}"/>
    <pc:docChg chg="addSld delSld modSld">
      <pc:chgData name="Andy Nguyen" userId="S::24anguyen@patesgs.org::05ea31d4-2a0a-42d8-b802-0713dad9d3f3" providerId="AD" clId="Web-{633FF0CE-EAFB-9ABE-4F32-4DC8E1BEBEB8}" dt="2025-06-17T14:36:51.934" v="82"/>
      <pc:docMkLst>
        <pc:docMk/>
      </pc:docMkLst>
      <pc:sldChg chg="modSp addAnim modAnim">
        <pc:chgData name="Andy Nguyen" userId="S::24anguyen@patesgs.org::05ea31d4-2a0a-42d8-b802-0713dad9d3f3" providerId="AD" clId="Web-{633FF0CE-EAFB-9ABE-4F32-4DC8E1BEBEB8}" dt="2025-06-17T14:28:21.291" v="16"/>
        <pc:sldMkLst>
          <pc:docMk/>
          <pc:sldMk cId="2642710713" sldId="257"/>
        </pc:sldMkLst>
        <pc:spChg chg="mod">
          <ac:chgData name="Andy Nguyen" userId="S::24anguyen@patesgs.org::05ea31d4-2a0a-42d8-b802-0713dad9d3f3" providerId="AD" clId="Web-{633FF0CE-EAFB-9ABE-4F32-4DC8E1BEBEB8}" dt="2025-06-17T14:26:54.801" v="7" actId="20577"/>
          <ac:spMkLst>
            <pc:docMk/>
            <pc:sldMk cId="2642710713" sldId="257"/>
            <ac:spMk id="2" creationId="{B802CDE3-1D46-F7DC-1670-636A2DEADA31}"/>
          </ac:spMkLst>
        </pc:spChg>
      </pc:sldChg>
      <pc:sldChg chg="addSp modSp modTransition addAnim modAnim">
        <pc:chgData name="Andy Nguyen" userId="S::24anguyen@patesgs.org::05ea31d4-2a0a-42d8-b802-0713dad9d3f3" providerId="AD" clId="Web-{633FF0CE-EAFB-9ABE-4F32-4DC8E1BEBEB8}" dt="2025-06-17T14:29:00.887" v="30"/>
        <pc:sldMkLst>
          <pc:docMk/>
          <pc:sldMk cId="3981111405" sldId="258"/>
        </pc:sldMkLst>
      </pc:sldChg>
      <pc:sldChg chg="modTransition addAnim modAnim">
        <pc:chgData name="Andy Nguyen" userId="S::24anguyen@patesgs.org::05ea31d4-2a0a-42d8-b802-0713dad9d3f3" providerId="AD" clId="Web-{633FF0CE-EAFB-9ABE-4F32-4DC8E1BEBEB8}" dt="2025-06-17T14:35:30.226" v="67"/>
        <pc:sldMkLst>
          <pc:docMk/>
          <pc:sldMk cId="2674614897" sldId="259"/>
        </pc:sldMkLst>
      </pc:sldChg>
      <pc:sldChg chg="del">
        <pc:chgData name="Andy Nguyen" userId="S::24anguyen@patesgs.org::05ea31d4-2a0a-42d8-b802-0713dad9d3f3" providerId="AD" clId="Web-{633FF0CE-EAFB-9ABE-4F32-4DC8E1BEBEB8}" dt="2025-06-17T14:26:26.487" v="6"/>
        <pc:sldMkLst>
          <pc:docMk/>
          <pc:sldMk cId="3196504764" sldId="259"/>
        </pc:sldMkLst>
      </pc:sldChg>
      <pc:sldChg chg="addSp delSp modSp new">
        <pc:chgData name="Andy Nguyen" userId="S::24anguyen@patesgs.org::05ea31d4-2a0a-42d8-b802-0713dad9d3f3" providerId="AD" clId="Web-{633FF0CE-EAFB-9ABE-4F32-4DC8E1BEBEB8}" dt="2025-06-17T14:31:50.414" v="54" actId="20577"/>
        <pc:sldMkLst>
          <pc:docMk/>
          <pc:sldMk cId="366717462" sldId="260"/>
        </pc:sldMkLst>
      </pc:sldChg>
      <pc:sldChg chg="addSp modSp modTransition addAnim modAnim">
        <pc:chgData name="Andy Nguyen" userId="S::24anguyen@patesgs.org::05ea31d4-2a0a-42d8-b802-0713dad9d3f3" providerId="AD" clId="Web-{633FF0CE-EAFB-9ABE-4F32-4DC8E1BEBEB8}" dt="2025-06-17T14:36:51.934" v="82"/>
        <pc:sldMkLst>
          <pc:docMk/>
          <pc:sldMk cId="934352237" sldId="260"/>
        </pc:sldMkLst>
      </pc:sldChg>
    </pc:docChg>
  </pc:docChgLst>
  <pc:docChgLst>
    <pc:chgData name="Guy Pett" userId="S::24gpett@patesgs.org::003c1a17-9f8a-45f4-a809-086da97b5c4f" providerId="AD" clId="Web-{5C8FA4A9-36ED-CF7B-C22E-F1150AAD1890}"/>
    <pc:docChg chg="addSld modSld">
      <pc:chgData name="Guy Pett" userId="S::24gpett@patesgs.org::003c1a17-9f8a-45f4-a809-086da97b5c4f" providerId="AD" clId="Web-{5C8FA4A9-36ED-CF7B-C22E-F1150AAD1890}" dt="2025-06-17T14:26:00.706" v="15"/>
      <pc:docMkLst>
        <pc:docMk/>
      </pc:docMkLst>
      <pc:sldChg chg="modSp">
        <pc:chgData name="Guy Pett" userId="S::24gpett@patesgs.org::003c1a17-9f8a-45f4-a809-086da97b5c4f" providerId="AD" clId="Web-{5C8FA4A9-36ED-CF7B-C22E-F1150AAD1890}" dt="2025-06-17T14:26:00.113" v="14" actId="20577"/>
        <pc:sldMkLst>
          <pc:docMk/>
          <pc:sldMk cId="3981111405" sldId="258"/>
        </pc:sldMkLst>
        <pc:spChg chg="mod">
          <ac:chgData name="Guy Pett" userId="S::24gpett@patesgs.org::003c1a17-9f8a-45f4-a809-086da97b5c4f" providerId="AD" clId="Web-{5C8FA4A9-36ED-CF7B-C22E-F1150AAD1890}" dt="2025-06-17T14:26:00.113" v="14" actId="20577"/>
          <ac:spMkLst>
            <pc:docMk/>
            <pc:sldMk cId="3981111405" sldId="258"/>
            <ac:spMk id="3" creationId="{C2C2AC5D-2CB5-D176-E8F2-4E690A54A603}"/>
          </ac:spMkLst>
        </pc:spChg>
      </pc:sldChg>
      <pc:sldChg chg="new">
        <pc:chgData name="Guy Pett" userId="S::24gpett@patesgs.org::003c1a17-9f8a-45f4-a809-086da97b5c4f" providerId="AD" clId="Web-{5C8FA4A9-36ED-CF7B-C22E-F1150AAD1890}" dt="2025-06-17T14:26:00.706" v="15"/>
        <pc:sldMkLst>
          <pc:docMk/>
          <pc:sldMk cId="1194982272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2834" y="2716838"/>
            <a:ext cx="5139654" cy="89675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/>
              <a:t>Chinese 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6860" y="3613588"/>
            <a:ext cx="911602" cy="387961"/>
          </a:xfrm>
          <a:solidFill>
            <a:srgbClr val="92D05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ing Wok Chinese Food - 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3"/>
            <a:ext cx="12192000" cy="81280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02CDE3-1D46-F7DC-1670-636A2DEA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ighlight>
                  <a:srgbClr val="00FF00"/>
                </a:highlight>
              </a:rPr>
              <a:t>Chinese 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8A8B4-5079-132B-4C1A-99A32581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>
                <a:highlight>
                  <a:srgbClr val="00FF00"/>
                </a:highlight>
              </a:rPr>
              <a:t>There are many popular recipes in China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highlight>
                  <a:srgbClr val="00FF00"/>
                </a:highlight>
              </a:rPr>
              <a:t>Some of them include </a:t>
            </a: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ea typeface="Calibri"/>
                <a:cs typeface="Calibri"/>
              </a:rPr>
              <a:t>Peking</a:t>
            </a: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  Roasted duck, a famous dish which sometimes can be eaten with pancakes; Kung </a:t>
            </a:r>
            <a:r>
              <a:rPr lang="en-US" err="1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Pao</a:t>
            </a: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 Chicken, a chicken dish popular everywhere, key ingredients include diced chicken, </a:t>
            </a:r>
            <a:r>
              <a:rPr lang="en-US" err="1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chilli</a:t>
            </a: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 and cucumber.</a:t>
            </a:r>
          </a:p>
          <a:p>
            <a:pPr>
              <a:buFont typeface="Calibri" panose="020B0604020202020204" pitchFamily="34" charset="0"/>
              <a:buChar char="-"/>
            </a:pPr>
            <a:endParaRPr lang="en-US">
              <a:solidFill>
                <a:srgbClr val="202020"/>
              </a:solidFill>
              <a:highlight>
                <a:srgbClr val="00FF00"/>
              </a:highlight>
              <a:latin typeface="Aptos"/>
              <a:ea typeface="Calibri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/>
          </a:p>
        </p:txBody>
      </p:sp>
      <p:sp>
        <p:nvSpPr>
          <p:cNvPr id="6" name="AutoShape 6" descr="Image result for chinese food"/>
          <p:cNvSpPr>
            <a:spLocks noChangeAspect="1" noChangeArrowheads="1"/>
          </p:cNvSpPr>
          <p:nvPr/>
        </p:nvSpPr>
        <p:spPr bwMode="auto">
          <a:xfrm>
            <a:off x="155575" y="-822325"/>
            <a:ext cx="25622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10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51F28-E229-48A3-F6D7-C15CE471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ighlight>
                  <a:srgbClr val="00FF00"/>
                </a:highlight>
              </a:rPr>
              <a:t>Dumplings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2AC5D-2CB5-D176-E8F2-4E690A54A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>
                <a:highlight>
                  <a:srgbClr val="00FF00"/>
                </a:highlight>
              </a:rPr>
              <a:t>It goes without saying that Dumplings are famous worldwide.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highlight>
                  <a:srgbClr val="00FF00"/>
                </a:highlight>
              </a:rPr>
              <a:t>Dumplings are minced meat or vegetables in dough.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highlight>
                  <a:srgbClr val="00FF00"/>
                </a:highlight>
              </a:rPr>
              <a:t>They can be cooked by being </a:t>
            </a: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boiling, steaming, or frying.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They are </a:t>
            </a:r>
            <a:r>
              <a:rPr lang="en-US" err="1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traditionaly</a:t>
            </a:r>
            <a:r>
              <a:rPr lang="en-US">
                <a:solidFill>
                  <a:srgbClr val="202020"/>
                </a:solidFill>
                <a:highlight>
                  <a:srgbClr val="00FF00"/>
                </a:highlight>
                <a:latin typeface="Aptos"/>
                <a:ea typeface="Calibri"/>
                <a:cs typeface="Calibri"/>
              </a:rPr>
              <a:t> eaten at new year (in this sense they are a lot like Mince Pies.)</a:t>
            </a:r>
          </a:p>
        </p:txBody>
      </p:sp>
    </p:spTree>
    <p:extLst>
      <p:ext uri="{BB962C8B-B14F-4D97-AF65-F5344CB8AC3E}">
        <p14:creationId xmlns:p14="http://schemas.microsoft.com/office/powerpoint/2010/main" val="39811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8239-99D9-D3D7-80D5-55B54B58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ighlight>
                  <a:srgbClr val="00FF00"/>
                </a:highlight>
              </a:rPr>
              <a:t>New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661AD-17CE-F7B3-0DF0-7DF55F7CD35D}"/>
              </a:ext>
            </a:extLst>
          </p:cNvPr>
          <p:cNvSpPr txBox="1"/>
          <p:nvPr/>
        </p:nvSpPr>
        <p:spPr>
          <a:xfrm>
            <a:off x="862263" y="1804736"/>
            <a:ext cx="882315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>
                <a:highlight>
                  <a:srgbClr val="00FF00"/>
                </a:highlight>
              </a:rPr>
              <a:t>Chinese New year has many different foods that are eaten.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highlight>
                  <a:srgbClr val="00FF00"/>
                </a:highlight>
              </a:rPr>
              <a:t>These include </a:t>
            </a:r>
            <a:r>
              <a:rPr lang="en-US">
                <a:highlight>
                  <a:srgbClr val="00FF00"/>
                </a:highlight>
                <a:latin typeface="Aptos"/>
                <a:ea typeface="Roboto"/>
                <a:cs typeface="Roboto"/>
              </a:rPr>
              <a:t>Dumpling</a:t>
            </a:r>
            <a:r>
              <a:rPr lang="en-US">
                <a:highlight>
                  <a:srgbClr val="00FF00"/>
                </a:highlight>
              </a:rPr>
              <a:t>; Fish, representing success; Spring rolls, representing wealth and </a:t>
            </a:r>
            <a:r>
              <a:rPr lang="en-US">
                <a:highlight>
                  <a:srgbClr val="00FF00"/>
                </a:highlight>
                <a:latin typeface="Roboto"/>
                <a:ea typeface="Roboto"/>
                <a:cs typeface="Roboto"/>
              </a:rPr>
              <a:t>Nian </a:t>
            </a:r>
            <a:r>
              <a:rPr lang="en-US" err="1">
                <a:highlight>
                  <a:srgbClr val="00FF00"/>
                </a:highlight>
                <a:latin typeface="Roboto"/>
                <a:ea typeface="Roboto"/>
                <a:cs typeface="Roboto"/>
              </a:rPr>
              <a:t>gao</a:t>
            </a:r>
            <a:r>
              <a:rPr lang="en-US">
                <a:highlight>
                  <a:srgbClr val="00FF00"/>
                </a:highlight>
                <a:latin typeface="Roboto"/>
                <a:ea typeface="Roboto"/>
                <a:cs typeface="Roboto"/>
              </a:rPr>
              <a:t>, a cake.</a:t>
            </a:r>
          </a:p>
        </p:txBody>
      </p:sp>
    </p:spTree>
    <p:extLst>
      <p:ext uri="{BB962C8B-B14F-4D97-AF65-F5344CB8AC3E}">
        <p14:creationId xmlns:p14="http://schemas.microsoft.com/office/powerpoint/2010/main" val="26746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42FB-DF1F-F7EA-FE54-9A8BEEAE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ighlight>
                  <a:srgbClr val="00FF00"/>
                </a:highlight>
              </a:rPr>
              <a:t>Noodles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75044-9C52-E64B-1AEA-B9CAFB218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highlight>
                  <a:srgbClr val="00FF00"/>
                </a:highlight>
              </a:rPr>
              <a:t>Noodles are a traditional Chinese recipe</a:t>
            </a:r>
          </a:p>
          <a:p>
            <a:r>
              <a:rPr lang="en-US">
                <a:highlight>
                  <a:srgbClr val="00FF00"/>
                </a:highlight>
              </a:rPr>
              <a:t>It is a simple and cheap meal that requires little preparation</a:t>
            </a:r>
          </a:p>
          <a:p>
            <a:r>
              <a:rPr lang="en-US">
                <a:highlight>
                  <a:srgbClr val="00FF00"/>
                </a:highlight>
              </a:rPr>
              <a:t>It predates and inspires Pasta in Italy.</a:t>
            </a:r>
          </a:p>
        </p:txBody>
      </p:sp>
    </p:spTree>
    <p:extLst>
      <p:ext uri="{BB962C8B-B14F-4D97-AF65-F5344CB8AC3E}">
        <p14:creationId xmlns:p14="http://schemas.microsoft.com/office/powerpoint/2010/main" val="9343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163</Words>
  <Application>Microsoft Macintosh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Roboto</vt:lpstr>
      <vt:lpstr>office theme</vt:lpstr>
      <vt:lpstr>Chinese Culture</vt:lpstr>
      <vt:lpstr>Chinese Food</vt:lpstr>
      <vt:lpstr>Dumplings</vt:lpstr>
      <vt:lpstr>New Year</vt:lpstr>
      <vt:lpstr>Noodles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Culture</dc:title>
  <dc:creator/>
  <cp:lastModifiedBy>Guy Pett</cp:lastModifiedBy>
  <cp:revision>1</cp:revision>
  <dcterms:created xsi:type="dcterms:W3CDTF">2025-06-17T13:52:35Z</dcterms:created>
  <dcterms:modified xsi:type="dcterms:W3CDTF">2025-06-22T19:02:24Z</dcterms:modified>
</cp:coreProperties>
</file>